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57" r:id="rId4"/>
    <p:sldId id="273" r:id="rId5"/>
    <p:sldId id="279" r:id="rId6"/>
    <p:sldId id="272" r:id="rId7"/>
    <p:sldId id="278" r:id="rId8"/>
    <p:sldId id="275" r:id="rId9"/>
    <p:sldId id="277" r:id="rId10"/>
    <p:sldId id="274" r:id="rId11"/>
    <p:sldId id="276" r:id="rId12"/>
    <p:sldId id="280" r:id="rId13"/>
    <p:sldId id="271" r:id="rId14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2342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FF49D-647E-4CFA-B50C-FA25904E5B33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2E22A-0665-4BAC-A4A9-FB877EA19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39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E7BB-A64D-49C8-90AB-2B6261767911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98E05-1585-4F28-84DD-7B6183A0E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80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12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40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77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77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50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76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30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52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54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15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67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EE92C-8B07-4097-B1C3-8A28AB313697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570E2-4F92-4EED-AB0D-318A322D7B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95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all-free-download.com/images/graphiclarge/elegant_flowers_bouquet_vector_536884.jpg" TargetMode="External"/><Relationship Id="rId13" Type="http://schemas.openxmlformats.org/officeDocument/2006/relationships/hyperlink" Target="https://img-fotki.yandex.ru/get/9313/96206472.727/0_15e773_b628cd4d_orig.png" TargetMode="External"/><Relationship Id="rId3" Type="http://schemas.openxmlformats.org/officeDocument/2006/relationships/hyperlink" Target="http://www.playcast.ru/uploads/2015/02/26/12329669.png" TargetMode="External"/><Relationship Id="rId7" Type="http://schemas.openxmlformats.org/officeDocument/2006/relationships/hyperlink" Target="https://www.gikfo.ru/wp-content/uploads/0ad44876b09a.png" TargetMode="External"/><Relationship Id="rId12" Type="http://schemas.openxmlformats.org/officeDocument/2006/relationships/hyperlink" Target="http://okartinkah.ru/img/detskie-kartinki-dlya-fona-1809/detskie-kartinki-dlya-fona-40.jpg" TargetMode="External"/><Relationship Id="rId2" Type="http://schemas.openxmlformats.org/officeDocument/2006/relationships/hyperlink" Target="http://www.vospitatel.com.ua/images/k/kot-rastr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601/info-boom.2c/0_4fa62_cf5973b4_L.jpg" TargetMode="External"/><Relationship Id="rId11" Type="http://schemas.openxmlformats.org/officeDocument/2006/relationships/hyperlink" Target="http://galerey-room.ru/images/004629_1417643189.png" TargetMode="External"/><Relationship Id="rId5" Type="http://schemas.openxmlformats.org/officeDocument/2006/relationships/hyperlink" Target="http://all4design.ru/uploads/images/Animals/preview/Animals_66.jpg" TargetMode="External"/><Relationship Id="rId15" Type="http://schemas.openxmlformats.org/officeDocument/2006/relationships/slide" Target="slide1.xml"/><Relationship Id="rId10" Type="http://schemas.openxmlformats.org/officeDocument/2006/relationships/hyperlink" Target="http://galerey-room.ru/images/203044_1383931844.png" TargetMode="External"/><Relationship Id="rId4" Type="http://schemas.openxmlformats.org/officeDocument/2006/relationships/hyperlink" Target="http://img1.liveinternet.ru/images/attach/c/0/118/998/118998803_1419084231_10.png" TargetMode="External"/><Relationship Id="rId9" Type="http://schemas.openxmlformats.org/officeDocument/2006/relationships/hyperlink" Target="https://img-fotki.yandex.ru/get/3307/134091466.1cc/0_109a1e_c8c04339_L.png" TargetMode="External"/><Relationship Id="rId14" Type="http://schemas.openxmlformats.org/officeDocument/2006/relationships/hyperlink" Target="http://dutsadok.com.ua/clipart/ljudi/doctor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15816" y="4375591"/>
            <a:ext cx="5524993" cy="15873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rgbClr val="002060"/>
                </a:solidFill>
                <a:latin typeface="DoloresCyr Black" pitchFamily="82" charset="0"/>
              </a:rPr>
              <a:t>Автор: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rgbClr val="002060"/>
                </a:solidFill>
                <a:latin typeface="DoloresCyr Black" pitchFamily="82" charset="0"/>
              </a:rPr>
              <a:t>Баева Наталья Владимировна,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rgbClr val="002060"/>
                </a:solidFill>
                <a:latin typeface="DoloresCyr Black" pitchFamily="82" charset="0"/>
              </a:rPr>
              <a:t>учитель начальных классов</a:t>
            </a:r>
          </a:p>
          <a:p>
            <a:pPr lvl="0" algn="ctr"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rgbClr val="002060"/>
                </a:solidFill>
                <a:latin typeface="DoloresCyr Black" pitchFamily="82" charset="0"/>
              </a:rPr>
              <a:t>МКОУ «Новоярковская СОШ» </a:t>
            </a:r>
          </a:p>
          <a:p>
            <a:pPr lvl="0" algn="ctr"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rgbClr val="002060"/>
                </a:solidFill>
                <a:latin typeface="DoloresCyr Black" pitchFamily="82" charset="0"/>
              </a:rPr>
              <a:t>Каменского района Алтайского края</a:t>
            </a:r>
            <a:endParaRPr lang="ru-RU" b="1" dirty="0">
              <a:ln w="11430"/>
              <a:solidFill>
                <a:srgbClr val="002060"/>
              </a:solidFill>
              <a:latin typeface="DoloresCyr Black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115594" y="2523951"/>
            <a:ext cx="3736326" cy="4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485" y="965046"/>
            <a:ext cx="78695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Интерактивная игра-тренажёр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С буквами и словами </a:t>
            </a:r>
          </a:p>
          <a:p>
            <a:pPr algn="ctr"/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DoloresCyr Black" pitchFamily="82" charset="0"/>
            </a:endParaRPr>
          </a:p>
          <a:p>
            <a:pPr algn="ctr"/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DoloresCyr Black" pitchFamily="82" charset="0"/>
            </a:endParaRPr>
          </a:p>
          <a:p>
            <a:pPr algn="ctr"/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DoloresCyr Black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6010" y="1723455"/>
            <a:ext cx="8214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«Художник-шутник»</a:t>
            </a:r>
            <a:endParaRPr lang="ru-RU" sz="4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oloresCyr Black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0473" y="252777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oloresCyr Black" pitchFamily="82" charset="0"/>
            </a:endParaRPr>
          </a:p>
          <a:p>
            <a:pPr lvl="0" algn="ctr"/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Русский </a:t>
            </a: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язык</a:t>
            </a:r>
          </a:p>
          <a:p>
            <a:pPr lvl="0" algn="ctr"/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1 </a:t>
            </a:r>
            <a:r>
              <a:rPr 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класс</a:t>
            </a: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179512" y="5949280"/>
            <a:ext cx="612000" cy="468000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73809" y="5949280"/>
            <a:ext cx="576000" cy="468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40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4664" y="3471830"/>
            <a:ext cx="1368000" cy="136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5212662"/>
            <a:ext cx="1368000" cy="136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36" y="207570"/>
            <a:ext cx="5364088" cy="6195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426385">
            <a:off x="1054499" y="484906"/>
            <a:ext cx="3369435" cy="33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33546" y="824309"/>
            <a:ext cx="3414918" cy="15245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0577" y="850092"/>
            <a:ext cx="34208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 smtClean="0">
                <a:latin typeface="Calibri" pitchFamily="34" charset="0"/>
              </a:rPr>
              <a:t>мышка</a:t>
            </a:r>
            <a:endParaRPr lang="en-US" altLang="ru-RU" sz="8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5510" y="1075714"/>
            <a:ext cx="690745" cy="881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и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2664" y="4839830"/>
            <a:ext cx="1368000" cy="136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900898" y="3776310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73809" y="6403270"/>
            <a:ext cx="770191" cy="45473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7289016" y="5132503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25" name="Овал 24"/>
          <p:cNvSpPr/>
          <p:nvPr/>
        </p:nvSpPr>
        <p:spPr>
          <a:xfrm>
            <a:off x="5310400" y="557069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xmlns="" val="36051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4664" y="3471830"/>
            <a:ext cx="1368000" cy="136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5212662"/>
            <a:ext cx="1368000" cy="136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36" y="207570"/>
            <a:ext cx="5364088" cy="61957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907704" y="1556792"/>
            <a:ext cx="1656184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310034" flipH="1">
            <a:off x="1272451" y="371026"/>
            <a:ext cx="3079057" cy="36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076056" y="752301"/>
            <a:ext cx="3672408" cy="15245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0577" y="778084"/>
            <a:ext cx="34208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 smtClean="0">
                <a:latin typeface="Calibri" pitchFamily="34" charset="0"/>
              </a:rPr>
              <a:t>капля</a:t>
            </a:r>
            <a:endParaRPr lang="en-US" altLang="ru-RU" sz="8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003706"/>
            <a:ext cx="576000" cy="881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ц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2664" y="4839830"/>
            <a:ext cx="1368000" cy="136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879773" y="3776310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ы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73809" y="6403270"/>
            <a:ext cx="770191" cy="45473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7218595" y="521266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ц</a:t>
            </a:r>
          </a:p>
        </p:txBody>
      </p:sp>
      <p:sp>
        <p:nvSpPr>
          <p:cNvPr id="25" name="Овал 24"/>
          <p:cNvSpPr/>
          <p:nvPr/>
        </p:nvSpPr>
        <p:spPr>
          <a:xfrm>
            <a:off x="5310400" y="557069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xmlns="" val="292711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4664" y="3471830"/>
            <a:ext cx="1368000" cy="136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5212662"/>
            <a:ext cx="1368000" cy="136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36" y="207570"/>
            <a:ext cx="5364088" cy="6195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399872">
            <a:off x="935364" y="224412"/>
            <a:ext cx="381600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33546" y="824309"/>
            <a:ext cx="3414918" cy="15245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0577" y="850092"/>
            <a:ext cx="34208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 smtClean="0">
                <a:latin typeface="Calibri" pitchFamily="34" charset="0"/>
              </a:rPr>
              <a:t>диктор</a:t>
            </a:r>
            <a:endParaRPr lang="en-US" altLang="ru-RU" sz="8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0232" y="1021403"/>
            <a:ext cx="540000" cy="1021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2664" y="4839830"/>
            <a:ext cx="1368000" cy="136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900898" y="3776310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Умножение 4">
            <a:hlinkClick r:id="" action="ppaction://hlinkshowjump?jump=endshow" highlightClick="1"/>
          </p:cNvPr>
          <p:cNvSpPr/>
          <p:nvPr/>
        </p:nvSpPr>
        <p:spPr>
          <a:xfrm>
            <a:off x="8138903" y="186135"/>
            <a:ext cx="770191" cy="638174"/>
          </a:xfrm>
          <a:prstGeom prst="mathMultipl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5237016" y="551714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25" name="Овал 24"/>
          <p:cNvSpPr/>
          <p:nvPr/>
        </p:nvSpPr>
        <p:spPr>
          <a:xfrm>
            <a:off x="7289015" y="521266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xmlns="" val="78225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1412776"/>
            <a:ext cx="5760640" cy="4566345"/>
          </a:xfrm>
          <a:prstGeom prst="roundRect">
            <a:avLst>
              <a:gd name="adj" fmla="val 39510"/>
            </a:avLst>
          </a:prstGeom>
          <a:solidFill>
            <a:schemeClr val="lt1">
              <a:alpha val="62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algn="ctr"/>
            <a:r>
              <a:rPr lang="ru-RU" sz="2800" b="1" dirty="0" smtClean="0">
                <a:hlinkClick r:id="rId2"/>
              </a:rPr>
              <a:t>Кот 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hlinkClick r:id="rId3"/>
              </a:rPr>
              <a:t>Мольберт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>
                <a:hlinkClick r:id="rId4"/>
              </a:rPr>
              <a:t>Коза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>
                <a:hlinkClick r:id="rId5"/>
              </a:rPr>
              <a:t>Цапля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>
                <a:hlinkClick r:id="rId6"/>
              </a:rPr>
              <a:t>Мишка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>
                <a:hlinkClick r:id="rId7"/>
              </a:rPr>
              <a:t>Белка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hlinkClick r:id="rId8"/>
              </a:rPr>
              <a:t>Розы</a:t>
            </a:r>
            <a:r>
              <a:rPr lang="ru-RU" sz="2800" b="1" dirty="0" smtClean="0"/>
              <a:t> </a:t>
            </a:r>
          </a:p>
          <a:p>
            <a:pPr algn="ctr"/>
            <a:endParaRPr lang="ru-RU" sz="2800" b="1" dirty="0" smtClean="0">
              <a:hlinkClick r:id="rId9"/>
            </a:endParaRPr>
          </a:p>
          <a:p>
            <a:pPr algn="ctr"/>
            <a:r>
              <a:rPr lang="ru-RU" sz="2800" b="1" dirty="0" smtClean="0">
                <a:hlinkClick r:id="rId9"/>
              </a:rPr>
              <a:t>Пень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hlinkClick r:id="rId10"/>
              </a:rPr>
              <a:t>Лук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>
                <a:hlinkClick r:id="rId11"/>
              </a:rPr>
              <a:t>Художник 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hlinkClick r:id="rId12"/>
              </a:rPr>
              <a:t>Фон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>
                <a:hlinkClick r:id="rId13"/>
              </a:rPr>
              <a:t>Дом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>
                <a:hlinkClick r:id="rId14"/>
              </a:rPr>
              <a:t>Доктор</a:t>
            </a:r>
            <a:endParaRPr lang="ru-RU" sz="2800" b="1" dirty="0" smtClean="0"/>
          </a:p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4522" y="548680"/>
            <a:ext cx="7281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oloresCyr Black" pitchFamily="82" charset="0"/>
              </a:rPr>
              <a:t>Источники  информации</a:t>
            </a:r>
          </a:p>
        </p:txBody>
      </p:sp>
      <p:sp>
        <p:nvSpPr>
          <p:cNvPr id="4" name="Умножение 3">
            <a:hlinkClick r:id="" action="ppaction://hlinkshowjump?jump=endshow" highlightClick="1"/>
          </p:cNvPr>
          <p:cNvSpPr/>
          <p:nvPr/>
        </p:nvSpPr>
        <p:spPr>
          <a:xfrm>
            <a:off x="8138903" y="186135"/>
            <a:ext cx="770191" cy="638174"/>
          </a:xfrm>
          <a:prstGeom prst="mathMultipl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15" action="ppaction://hlinksldjump" highlightClick="1"/>
          </p:cNvPr>
          <p:cNvSpPr/>
          <p:nvPr/>
        </p:nvSpPr>
        <p:spPr>
          <a:xfrm>
            <a:off x="251520" y="260648"/>
            <a:ext cx="576064" cy="468000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67059" y="6117711"/>
            <a:ext cx="5377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Звук записан с помощью программы </a:t>
            </a:r>
            <a:r>
              <a:rPr lang="en-US" sz="2000" dirty="0"/>
              <a:t>Audacity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4718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79479" flipH="1">
            <a:off x="0" y="1988840"/>
            <a:ext cx="4274245" cy="46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3817555" y="281120"/>
            <a:ext cx="5146397" cy="566815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3915636" y="188640"/>
            <a:ext cx="4904835" cy="6480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82666">
            <a:off x="4354943" y="508147"/>
            <a:ext cx="40138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DoloresCyr Black" pitchFamily="82" charset="0"/>
              </a:rPr>
              <a:t>Здравствуйте, ребята!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DoloresCyr Black" pitchFamily="82" charset="0"/>
              </a:rPr>
              <a:t>Люблю я очень рисовать, а ещё в слова играть. На картинку посмотрите и букву в слове замените.</a:t>
            </a:r>
            <a:endParaRPr lang="ru-RU" sz="2800" b="1" dirty="0">
              <a:solidFill>
                <a:srgbClr val="0000FF"/>
              </a:solidFill>
              <a:latin typeface="DoloresCyr Black" pitchFamily="82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DoloresCyr Black" pitchFamily="82" charset="0"/>
              </a:rPr>
              <a:t> Желаю удачи!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73809" y="6403270"/>
            <a:ext cx="770191" cy="45473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4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худож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4664" y="3471830"/>
            <a:ext cx="1368000" cy="1368000"/>
          </a:xfrm>
          <a:prstGeom prst="rect">
            <a:avLst/>
          </a:prstGeom>
        </p:spPr>
      </p:pic>
      <p:sp>
        <p:nvSpPr>
          <p:cNvPr id="22" name="Овал 2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5888582" y="3791461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о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5212662"/>
            <a:ext cx="1368000" cy="136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36" y="207570"/>
            <a:ext cx="5364088" cy="6195700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5310400" y="559218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у</a:t>
            </a:r>
          </a:p>
        </p:txBody>
      </p:sp>
      <p:pic>
        <p:nvPicPr>
          <p:cNvPr id="2050" name="Picture 2" descr="http://www.vospitatel.com.ua/images/k/kot-rast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214508" flipH="1">
            <a:off x="1575773" y="496334"/>
            <a:ext cx="2427613" cy="33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33546" y="752301"/>
            <a:ext cx="3414918" cy="15245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0577" y="778084"/>
            <a:ext cx="34208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>
                <a:latin typeface="Calibri" pitchFamily="34" charset="0"/>
              </a:rPr>
              <a:t>кит</a:t>
            </a:r>
            <a:endParaRPr lang="en-US" altLang="ru-RU" sz="8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1079763"/>
            <a:ext cx="43590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2664" y="4839830"/>
            <a:ext cx="1368000" cy="136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7289016" y="513762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73809" y="6403270"/>
            <a:ext cx="770191" cy="45473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16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4664" y="3471830"/>
            <a:ext cx="1368000" cy="136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5212662"/>
            <a:ext cx="1368000" cy="136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36" y="207570"/>
            <a:ext cx="5364088" cy="6195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399872">
            <a:off x="1153112" y="352542"/>
            <a:ext cx="3260647" cy="34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33546" y="752301"/>
            <a:ext cx="3414918" cy="15245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0577" y="778084"/>
            <a:ext cx="34208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 smtClean="0">
                <a:latin typeface="Calibri" pitchFamily="34" charset="0"/>
              </a:rPr>
              <a:t>люк</a:t>
            </a:r>
            <a:endParaRPr lang="en-US" altLang="ru-RU" sz="8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949395"/>
            <a:ext cx="648000" cy="1021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у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2664" y="4839830"/>
            <a:ext cx="1368000" cy="136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900898" y="3776310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73809" y="6403270"/>
            <a:ext cx="770191" cy="45473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5237016" y="551714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у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89015" y="521266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о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42656" y="3471830"/>
            <a:ext cx="1368000" cy="136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5212662"/>
            <a:ext cx="1368000" cy="136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36" y="207570"/>
            <a:ext cx="5364088" cy="61957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907704" y="1556792"/>
            <a:ext cx="1656184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426385">
            <a:off x="719123" y="634429"/>
            <a:ext cx="3887371" cy="32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33546" y="752301"/>
            <a:ext cx="3414918" cy="15245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0577" y="778084"/>
            <a:ext cx="34208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 smtClean="0">
                <a:latin typeface="Calibri" pitchFamily="34" charset="0"/>
              </a:rPr>
              <a:t>сом</a:t>
            </a:r>
            <a:endParaRPr lang="en-US" altLang="ru-RU" sz="8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003706"/>
            <a:ext cx="576000" cy="881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д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10656" y="4839830"/>
            <a:ext cx="1368000" cy="136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7217008" y="5180680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л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73809" y="6403270"/>
            <a:ext cx="770191" cy="45473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5812451" y="3841049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д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38392" y="557069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xmlns="" val="8824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86672" y="3471830"/>
            <a:ext cx="1368000" cy="136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6056" y="5212662"/>
            <a:ext cx="1368000" cy="136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36" y="207570"/>
            <a:ext cx="5364088" cy="6195700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5382408" y="559218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р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436123">
            <a:off x="1108782" y="367710"/>
            <a:ext cx="3459698" cy="34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33546" y="764704"/>
            <a:ext cx="3414918" cy="15245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0577" y="790487"/>
            <a:ext cx="34208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 smtClean="0">
                <a:latin typeface="Calibri" pitchFamily="34" charset="0"/>
              </a:rPr>
              <a:t>коса</a:t>
            </a:r>
            <a:endParaRPr lang="en-US" altLang="ru-RU" sz="8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1092166"/>
            <a:ext cx="43590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з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54672" y="4839830"/>
            <a:ext cx="1368000" cy="136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972906" y="3776310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73809" y="6403270"/>
            <a:ext cx="770191" cy="45473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7338773" y="513762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з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42656" y="3471830"/>
            <a:ext cx="1368000" cy="136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5212662"/>
            <a:ext cx="1368000" cy="136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36" y="207570"/>
            <a:ext cx="5364088" cy="6195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899592" y="431515"/>
            <a:ext cx="3744416" cy="35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076056" y="764704"/>
            <a:ext cx="3672408" cy="15245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0577" y="790487"/>
            <a:ext cx="34208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 smtClean="0">
                <a:latin typeface="Calibri" pitchFamily="34" charset="0"/>
              </a:rPr>
              <a:t>день</a:t>
            </a:r>
            <a:endParaRPr lang="en-US" altLang="ru-RU" sz="8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984206"/>
            <a:ext cx="612000" cy="9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п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10656" y="4839830"/>
            <a:ext cx="1368000" cy="136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807765" y="3776310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л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73809" y="6403270"/>
            <a:ext cx="770191" cy="45473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7146587" y="521266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п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238392" y="557069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xmlns="" val="230497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4664" y="3471830"/>
            <a:ext cx="1368000" cy="136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5212662"/>
            <a:ext cx="1368000" cy="136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36" y="207570"/>
            <a:ext cx="5364088" cy="61957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907704" y="1556792"/>
            <a:ext cx="1656184" cy="15841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426385">
            <a:off x="719123" y="310481"/>
            <a:ext cx="3887371" cy="388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33546" y="824309"/>
            <a:ext cx="3414918" cy="15245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0577" y="850092"/>
            <a:ext cx="34208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 smtClean="0">
                <a:latin typeface="Calibri" pitchFamily="34" charset="0"/>
              </a:rPr>
              <a:t>козы</a:t>
            </a:r>
            <a:endParaRPr lang="en-US" altLang="ru-RU" sz="8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208" y="1075714"/>
            <a:ext cx="576000" cy="881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р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2664" y="4839830"/>
            <a:ext cx="1368000" cy="136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7289016" y="5180680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м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73809" y="6403270"/>
            <a:ext cx="770191" cy="45473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5884459" y="3841049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р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310400" y="557069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л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84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4664" y="3471830"/>
            <a:ext cx="1368000" cy="136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5212662"/>
            <a:ext cx="1368000" cy="136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536" y="207570"/>
            <a:ext cx="5364088" cy="61957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1419506">
            <a:off x="1400384" y="476672"/>
            <a:ext cx="2826742" cy="34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33546" y="824309"/>
            <a:ext cx="3414918" cy="152457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330577" y="850092"/>
            <a:ext cx="34208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 smtClean="0">
                <a:latin typeface="Calibri" pitchFamily="34" charset="0"/>
              </a:rPr>
              <a:t>булка</a:t>
            </a:r>
            <a:endParaRPr lang="en-US" altLang="ru-RU" sz="8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021403"/>
            <a:ext cx="468000" cy="1021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2664" y="4839830"/>
            <a:ext cx="1368000" cy="136800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900898" y="3776310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73809" y="6403270"/>
            <a:ext cx="770191" cy="45473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>
              <a:snd r:embed="rId7" name="chimes.wav"/>
            </a:hlinkClick>
          </p:cNvPr>
          <p:cNvSpPr/>
          <p:nvPr/>
        </p:nvSpPr>
        <p:spPr>
          <a:xfrm>
            <a:off x="5237016" y="551714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7289015" y="5212662"/>
            <a:ext cx="755295" cy="759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xmlns="" val="191915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873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5687</TotalTime>
  <Words>131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DoloresCyr Black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111</cp:revision>
  <dcterms:created xsi:type="dcterms:W3CDTF">2016-02-22T05:41:17Z</dcterms:created>
  <dcterms:modified xsi:type="dcterms:W3CDTF">2017-02-11T11:26:41Z</dcterms:modified>
</cp:coreProperties>
</file>